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AF1E30-AAE0-614D-A88F-1B4744E22089}" v="1" dt="2023-02-14T16:05:39.4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66"/>
    <p:restoredTop sz="94661"/>
  </p:normalViewPr>
  <p:slideViewPr>
    <p:cSldViewPr snapToGrid="0">
      <p:cViewPr>
        <p:scale>
          <a:sx n="85" d="100"/>
          <a:sy n="85" d="100"/>
        </p:scale>
        <p:origin x="2640" y="1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kson Hein" userId="b014190f-1fa2-456b-b14f-689d938eadea" providerId="ADAL" clId="{64AF1E30-AAE0-614D-A88F-1B4744E22089}"/>
    <pc:docChg chg="undo custSel addSld delSld modSld">
      <pc:chgData name="Jackson Hein" userId="b014190f-1fa2-456b-b14f-689d938eadea" providerId="ADAL" clId="{64AF1E30-AAE0-614D-A88F-1B4744E22089}" dt="2023-02-14T16:18:43.318" v="340" actId="403"/>
      <pc:docMkLst>
        <pc:docMk/>
      </pc:docMkLst>
      <pc:sldChg chg="addSp modSp del mod">
        <pc:chgData name="Jackson Hein" userId="b014190f-1fa2-456b-b14f-689d938eadea" providerId="ADAL" clId="{64AF1E30-AAE0-614D-A88F-1B4744E22089}" dt="2023-02-14T16:06:20.110" v="303" actId="2696"/>
        <pc:sldMkLst>
          <pc:docMk/>
          <pc:sldMk cId="4079528794" sldId="256"/>
        </pc:sldMkLst>
        <pc:spChg chg="mod">
          <ac:chgData name="Jackson Hein" userId="b014190f-1fa2-456b-b14f-689d938eadea" providerId="ADAL" clId="{64AF1E30-AAE0-614D-A88F-1B4744E22089}" dt="2023-02-14T16:03:08.585" v="203" actId="1076"/>
          <ac:spMkLst>
            <pc:docMk/>
            <pc:sldMk cId="4079528794" sldId="256"/>
            <ac:spMk id="2" creationId="{78E8A9CA-6852-FF48-9320-A1355C5EA8C3}"/>
          </ac:spMkLst>
        </pc:spChg>
        <pc:spChg chg="mod">
          <ac:chgData name="Jackson Hein" userId="b014190f-1fa2-456b-b14f-689d938eadea" providerId="ADAL" clId="{64AF1E30-AAE0-614D-A88F-1B4744E22089}" dt="2023-02-14T16:03:14.056" v="204" actId="1076"/>
          <ac:spMkLst>
            <pc:docMk/>
            <pc:sldMk cId="4079528794" sldId="256"/>
            <ac:spMk id="3" creationId="{A094D371-7972-0044-8F18-D2EFA9ABB617}"/>
          </ac:spMkLst>
        </pc:spChg>
        <pc:spChg chg="add mod">
          <ac:chgData name="Jackson Hein" userId="b014190f-1fa2-456b-b14f-689d938eadea" providerId="ADAL" clId="{64AF1E30-AAE0-614D-A88F-1B4744E22089}" dt="2023-02-14T16:05:07.245" v="278" actId="21"/>
          <ac:spMkLst>
            <pc:docMk/>
            <pc:sldMk cId="4079528794" sldId="256"/>
            <ac:spMk id="5" creationId="{7C66FA0D-9D24-CC53-0A98-D5425E57B1A0}"/>
          </ac:spMkLst>
        </pc:spChg>
        <pc:picChg chg="mod">
          <ac:chgData name="Jackson Hein" userId="b014190f-1fa2-456b-b14f-689d938eadea" providerId="ADAL" clId="{64AF1E30-AAE0-614D-A88F-1B4744E22089}" dt="2023-02-14T16:03:04.379" v="202" actId="1076"/>
          <ac:picMkLst>
            <pc:docMk/>
            <pc:sldMk cId="4079528794" sldId="256"/>
            <ac:picMk id="7" creationId="{A405081C-DA51-AE4F-80CF-7EE29EF28FE3}"/>
          </ac:picMkLst>
        </pc:picChg>
      </pc:sldChg>
      <pc:sldChg chg="new del">
        <pc:chgData name="Jackson Hein" userId="b014190f-1fa2-456b-b14f-689d938eadea" providerId="ADAL" clId="{64AF1E30-AAE0-614D-A88F-1B4744E22089}" dt="2023-02-14T16:05:34.208" v="291" actId="2696"/>
        <pc:sldMkLst>
          <pc:docMk/>
          <pc:sldMk cId="1784360547" sldId="257"/>
        </pc:sldMkLst>
      </pc:sldChg>
      <pc:sldChg chg="del">
        <pc:chgData name="Jackson Hein" userId="b014190f-1fa2-456b-b14f-689d938eadea" providerId="ADAL" clId="{64AF1E30-AAE0-614D-A88F-1B4744E22089}" dt="2023-02-14T16:02:13.695" v="186" actId="2696"/>
        <pc:sldMkLst>
          <pc:docMk/>
          <pc:sldMk cId="3894386850" sldId="257"/>
        </pc:sldMkLst>
      </pc:sldChg>
      <pc:sldChg chg="addSp delSp modSp new mod">
        <pc:chgData name="Jackson Hein" userId="b014190f-1fa2-456b-b14f-689d938eadea" providerId="ADAL" clId="{64AF1E30-AAE0-614D-A88F-1B4744E22089}" dt="2023-02-14T16:18:43.318" v="340" actId="403"/>
        <pc:sldMkLst>
          <pc:docMk/>
          <pc:sldMk cId="3179869981" sldId="258"/>
        </pc:sldMkLst>
        <pc:spChg chg="mod">
          <ac:chgData name="Jackson Hein" userId="b014190f-1fa2-456b-b14f-689d938eadea" providerId="ADAL" clId="{64AF1E30-AAE0-614D-A88F-1B4744E22089}" dt="2023-02-14T16:18:32.057" v="336" actId="20577"/>
          <ac:spMkLst>
            <pc:docMk/>
            <pc:sldMk cId="3179869981" sldId="258"/>
            <ac:spMk id="2" creationId="{E34F3C7F-3D7A-035C-0F30-9A748055394B}"/>
          </ac:spMkLst>
        </pc:spChg>
        <pc:spChg chg="mod">
          <ac:chgData name="Jackson Hein" userId="b014190f-1fa2-456b-b14f-689d938eadea" providerId="ADAL" clId="{64AF1E30-AAE0-614D-A88F-1B4744E22089}" dt="2023-02-14T16:18:39.831" v="338" actId="403"/>
          <ac:spMkLst>
            <pc:docMk/>
            <pc:sldMk cId="3179869981" sldId="258"/>
            <ac:spMk id="3" creationId="{FBD0D220-9143-9043-65DE-53C69BB3FCB5}"/>
          </ac:spMkLst>
        </pc:spChg>
        <pc:spChg chg="add del mod">
          <ac:chgData name="Jackson Hein" userId="b014190f-1fa2-456b-b14f-689d938eadea" providerId="ADAL" clId="{64AF1E30-AAE0-614D-A88F-1B4744E22089}" dt="2023-02-14T16:05:56.043" v="299" actId="26606"/>
          <ac:spMkLst>
            <pc:docMk/>
            <pc:sldMk cId="3179869981" sldId="258"/>
            <ac:spMk id="4" creationId="{9E646C5E-38F4-357D-30BF-C0DDA546C3D3}"/>
          </ac:spMkLst>
        </pc:spChg>
        <pc:spChg chg="mod">
          <ac:chgData name="Jackson Hein" userId="b014190f-1fa2-456b-b14f-689d938eadea" providerId="ADAL" clId="{64AF1E30-AAE0-614D-A88F-1B4744E22089}" dt="2023-02-14T16:18:43.318" v="340" actId="403"/>
          <ac:spMkLst>
            <pc:docMk/>
            <pc:sldMk cId="3179869981" sldId="258"/>
            <ac:spMk id="5" creationId="{AC178D21-0811-ECD8-1E20-C59A84169D7D}"/>
          </ac:spMkLst>
        </pc:spChg>
        <pc:spChg chg="mod">
          <ac:chgData name="Jackson Hein" userId="b014190f-1fa2-456b-b14f-689d938eadea" providerId="ADAL" clId="{64AF1E30-AAE0-614D-A88F-1B4744E22089}" dt="2023-02-14T16:05:27.514" v="289" actId="27636"/>
          <ac:spMkLst>
            <pc:docMk/>
            <pc:sldMk cId="3179869981" sldId="258"/>
            <ac:spMk id="6" creationId="{C2BBD2E2-6BC1-BDE4-1C48-C2546D97D14C}"/>
          </ac:spMkLst>
        </pc:spChg>
        <pc:graphicFrameChg chg="add del">
          <ac:chgData name="Jackson Hein" userId="b014190f-1fa2-456b-b14f-689d938eadea" providerId="ADAL" clId="{64AF1E30-AAE0-614D-A88F-1B4744E22089}" dt="2023-02-14T16:05:51.124" v="295" actId="26606"/>
          <ac:graphicFrameMkLst>
            <pc:docMk/>
            <pc:sldMk cId="3179869981" sldId="258"/>
            <ac:graphicFrameMk id="9" creationId="{1D72050F-1822-3B4D-7E7E-323C01A29204}"/>
          </ac:graphicFrameMkLst>
        </pc:graphicFrameChg>
        <pc:graphicFrameChg chg="add del">
          <ac:chgData name="Jackson Hein" userId="b014190f-1fa2-456b-b14f-689d938eadea" providerId="ADAL" clId="{64AF1E30-AAE0-614D-A88F-1B4744E22089}" dt="2023-02-14T16:05:51.616" v="297" actId="26606"/>
          <ac:graphicFrameMkLst>
            <pc:docMk/>
            <pc:sldMk cId="3179869981" sldId="258"/>
            <ac:graphicFrameMk id="11" creationId="{E3738502-33D9-8645-9BCA-511043BC6DF0}"/>
          </ac:graphicFrameMkLst>
        </pc:graphicFrameChg>
        <pc:graphicFrameChg chg="add del">
          <ac:chgData name="Jackson Hein" userId="b014190f-1fa2-456b-b14f-689d938eadea" providerId="ADAL" clId="{64AF1E30-AAE0-614D-A88F-1B4744E22089}" dt="2023-02-14T16:05:56.043" v="299" actId="26606"/>
          <ac:graphicFrameMkLst>
            <pc:docMk/>
            <pc:sldMk cId="3179869981" sldId="258"/>
            <ac:graphicFrameMk id="13" creationId="{1D72050F-1822-3B4D-7E7E-323C01A29204}"/>
          </ac:graphicFrameMkLst>
        </pc:graphicFrameChg>
        <pc:picChg chg="add mod">
          <ac:chgData name="Jackson Hein" userId="b014190f-1fa2-456b-b14f-689d938eadea" providerId="ADAL" clId="{64AF1E30-AAE0-614D-A88F-1B4744E22089}" dt="2023-02-14T16:06:00.089" v="301" actId="1076"/>
          <ac:picMkLst>
            <pc:docMk/>
            <pc:sldMk cId="3179869981" sldId="258"/>
            <ac:picMk id="7" creationId="{6445447F-F5AE-2636-1FCE-F3BC5356EC64}"/>
          </ac:picMkLst>
        </pc:picChg>
      </pc:sldChg>
      <pc:sldChg chg="del">
        <pc:chgData name="Jackson Hein" userId="b014190f-1fa2-456b-b14f-689d938eadea" providerId="ADAL" clId="{64AF1E30-AAE0-614D-A88F-1B4744E22089}" dt="2023-02-14T16:02:14.144" v="187" actId="2696"/>
        <pc:sldMkLst>
          <pc:docMk/>
          <pc:sldMk cId="4154231254" sldId="258"/>
        </pc:sldMkLst>
      </pc:sldChg>
      <pc:sldChg chg="del">
        <pc:chgData name="Jackson Hein" userId="b014190f-1fa2-456b-b14f-689d938eadea" providerId="ADAL" clId="{64AF1E30-AAE0-614D-A88F-1B4744E22089}" dt="2023-02-14T16:02:14.645" v="188" actId="2696"/>
        <pc:sldMkLst>
          <pc:docMk/>
          <pc:sldMk cId="3170808827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50054-08FF-B248-B7E4-4AC2829F3E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6498B0-2DD8-4E4C-B53C-B1DA3519D1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7CEAB0-2EEC-6E45-A57E-21E321005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76244-DD63-DA45-BAEF-A695E2DAAC8E}" type="datetimeFigureOut">
              <a:rPr lang="en-US" smtClean="0"/>
              <a:t>2/14/23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222F20-25D2-644B-876B-42CB077E6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9A4B45-59DD-FE42-86AC-744903C9F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CEF3-C071-6942-B845-92A6B38C6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21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D1AD9-BD68-A249-A80F-B70FBFB4B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D0F0E0-B63E-8046-ADD0-01E1E507E4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B3386B-6CAF-B447-A7E8-B5D704E1B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76244-DD63-DA45-BAEF-A695E2DAAC8E}" type="datetimeFigureOut">
              <a:rPr lang="en-US" smtClean="0"/>
              <a:t>2/14/23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81392-76B7-B447-8038-EF58AA9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DF7779-6488-C94E-884F-B3E3804EE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CEF3-C071-6942-B845-92A6B38C6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61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2740FF-9589-0249-9CDB-D21B011A58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6E62A2-18FE-6D46-834E-DE8A5CE583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E6E70-0D61-1745-8522-9A01B242C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76244-DD63-DA45-BAEF-A695E2DAAC8E}" type="datetimeFigureOut">
              <a:rPr lang="en-US" smtClean="0"/>
              <a:t>2/14/23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6A2981-E63B-B74C-A3DD-CD6E14AAA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8FE990-1D67-5747-9B7F-194A244F5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CEF3-C071-6942-B845-92A6B38C6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712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5A6E3-1E47-6543-9A10-D25231BCF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F36EEF-DF0F-744C-B0C0-9B7870304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42B804-8234-1740-81C2-95042CF2C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76244-DD63-DA45-BAEF-A695E2DAAC8E}" type="datetimeFigureOut">
              <a:rPr lang="en-US" smtClean="0"/>
              <a:t>2/14/23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567D0-2250-2943-B36E-F2C3DAA31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B6CD99-3131-8747-BA35-610BDE350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CEF3-C071-6942-B845-92A6B38C6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008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52B9E-9469-4B4C-9DE5-21ABE2BB5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173BCC-B87A-B443-97F3-53D18CCA2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5DD929-1FB0-714C-8654-DF03B49E2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76244-DD63-DA45-BAEF-A695E2DAAC8E}" type="datetimeFigureOut">
              <a:rPr lang="en-US" smtClean="0"/>
              <a:t>2/14/23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B9255-9886-D440-960F-E3FDE7150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76261-6346-DC48-8CFD-FA43ACBC6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CEF3-C071-6942-B845-92A6B38C6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89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C5159-B6EE-AA4C-B32C-5049D222E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FDE9A-A717-254A-B89C-84263FDBA2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650DC5-556B-044B-8A78-12D1B46F75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449F4D-339A-F948-9EFE-21DE99318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76244-DD63-DA45-BAEF-A695E2DAAC8E}" type="datetimeFigureOut">
              <a:rPr lang="en-US" smtClean="0"/>
              <a:t>2/14/23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A6F5EA-925A-8545-A4D4-3D9CDD7BE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E45571-8946-1D4B-A2EC-323E68DA2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CEF3-C071-6942-B845-92A6B38C6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035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35436-030E-9B4D-9F3E-82F3CD2E6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1F938C-AFF5-8F46-A99C-D5F85E9A37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902FC7-7CAF-1343-A6BC-14C0322F28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5E66DD-0068-244F-A8AD-E1E8E1BDD1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3A47B5-0788-8743-B050-E3C53651D9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50D429-493A-2C43-A366-B9259BEE3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76244-DD63-DA45-BAEF-A695E2DAAC8E}" type="datetimeFigureOut">
              <a:rPr lang="en-US" smtClean="0"/>
              <a:t>2/14/23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4A2941-600B-EE43-99F8-5DEA0BAF9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FCE44C-E885-4A4F-A0A5-016CD3DCC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CEF3-C071-6942-B845-92A6B38C6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459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DF28E-0096-BF46-B780-E43F77D7E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0421F8-6DF7-D34C-8C7E-767C09771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76244-DD63-DA45-BAEF-A695E2DAAC8E}" type="datetimeFigureOut">
              <a:rPr lang="en-US" smtClean="0"/>
              <a:t>2/14/23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46D96F-E106-EE4B-8A5D-8373C70EF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81F01A-E0F4-6F45-8C54-356649043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CEF3-C071-6942-B845-92A6B38C6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122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42B9E7-8CE8-5C4B-9856-33C111588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76244-DD63-DA45-BAEF-A695E2DAAC8E}" type="datetimeFigureOut">
              <a:rPr lang="en-US" smtClean="0"/>
              <a:t>2/14/23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E5903A-E133-8245-8FC4-6C766BD75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9A272A-7B57-9D40-906F-42B412BD3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CEF3-C071-6942-B845-92A6B38C6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637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A888C-C6D6-B743-A33E-E2D6DAE28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4FE0D-F391-3A43-91E7-FDA2DFB84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C85BFE-C892-3247-8B16-4F96DA5538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3F89D4-C2D1-F34B-8E94-0B6E6BBA2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76244-DD63-DA45-BAEF-A695E2DAAC8E}" type="datetimeFigureOut">
              <a:rPr lang="en-US" smtClean="0"/>
              <a:t>2/14/23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D064E9-C68D-A346-9E42-12B611380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273204-D198-A248-8B99-8CAB17D8F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CEF3-C071-6942-B845-92A6B38C6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706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1B105-53B6-2F47-8DB3-7C4914306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E62912-A938-7249-995A-66B0FF1145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841F55-7A65-3548-B5B6-129BC026F9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2AA134-5EC9-2C42-BD99-7B172A66D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76244-DD63-DA45-BAEF-A695E2DAAC8E}" type="datetimeFigureOut">
              <a:rPr lang="en-US" smtClean="0"/>
              <a:t>2/14/23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F212D2-74A1-C341-801D-ABDF9862E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11187C-827F-504C-B64F-4E76C765D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CEF3-C071-6942-B845-92A6B38C6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48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7DA8CB-61FC-6C44-B446-B5E515C8A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E836FA-CA45-6E4B-A03B-FB6908D3F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2FD044-1FD1-EA47-9A98-79A8B4BDD9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76244-DD63-DA45-BAEF-A695E2DAAC8E}" type="datetimeFigureOut">
              <a:rPr lang="en-US" smtClean="0"/>
              <a:t>2/14/23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62684-1F28-EF4C-982D-FDE3347A33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67C0B-8ECF-0E46-B2C2-8031413CB8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DCEF3-C071-6942-B845-92A6B38C6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384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F3C7F-3D7A-035C-0F30-9A7480553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ALGEBRA 1 ESSENTIAL CONCEPTS (R)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D0D220-9143-9043-65DE-53C69BB3FC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441321"/>
            <a:ext cx="5157787" cy="823912"/>
          </a:xfrm>
        </p:spPr>
        <p:txBody>
          <a:bodyPr>
            <a:normAutofit/>
          </a:bodyPr>
          <a:lstStyle/>
          <a:p>
            <a:r>
              <a:rPr lang="en-US" sz="3200" dirty="0"/>
              <a:t>QUICK FACTS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646C5E-38F4-357D-30BF-C0DDA546C3D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r>
              <a:rPr lang="en-US" b="1" dirty="0"/>
              <a:t>Duration of Course</a:t>
            </a:r>
            <a:r>
              <a:rPr lang="en-US" dirty="0"/>
              <a:t>: Yearlong </a:t>
            </a:r>
          </a:p>
          <a:p>
            <a:pPr marL="0" indent="0" algn="l">
              <a:buNone/>
            </a:pPr>
            <a:r>
              <a:rPr lang="en-US" b="1" dirty="0"/>
              <a:t>Credit: </a:t>
            </a:r>
            <a:r>
              <a:rPr lang="en-US" dirty="0"/>
              <a:t>1 </a:t>
            </a:r>
          </a:p>
          <a:p>
            <a:pPr marL="0" indent="0" algn="l">
              <a:buNone/>
            </a:pPr>
            <a:r>
              <a:rPr lang="en-US" b="1" dirty="0"/>
              <a:t>Grades</a:t>
            </a:r>
            <a:r>
              <a:rPr lang="en-US" dirty="0"/>
              <a:t>:9-12</a:t>
            </a:r>
          </a:p>
          <a:p>
            <a:pPr marL="0" indent="0" algn="l">
              <a:buNone/>
            </a:pPr>
            <a:r>
              <a:rPr lang="en-US" b="1" dirty="0"/>
              <a:t>Pre-Requisites:  </a:t>
            </a:r>
            <a:r>
              <a:rPr lang="en-US" dirty="0"/>
              <a:t>Grade 8 Math or Pre-Algebra R (201) </a:t>
            </a:r>
          </a:p>
          <a:p>
            <a:pPr marL="0" indent="0" algn="l">
              <a:buNone/>
            </a:pPr>
            <a:r>
              <a:rPr lang="en-US" b="1" dirty="0"/>
              <a:t>Department: </a:t>
            </a:r>
            <a:r>
              <a:rPr lang="en-US" dirty="0"/>
              <a:t>Math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178D21-0811-ECD8-1E20-C59A84169D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9024" y="1441321"/>
            <a:ext cx="5183188" cy="823912"/>
          </a:xfrm>
        </p:spPr>
        <p:txBody>
          <a:bodyPr>
            <a:normAutofit/>
          </a:bodyPr>
          <a:lstStyle/>
          <a:p>
            <a:r>
              <a:rPr lang="en-US" sz="3200" dirty="0"/>
              <a:t>COURSE DESCRIPTION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BBD2E2-6BC1-BDE4-1C48-C2546D97D14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i="0" dirty="0">
                <a:effectLst/>
                <a:latin typeface="Arial" panose="020B0604020202020204" pitchFamily="34" charset="0"/>
              </a:rPr>
              <a:t>This course requires administrative approval, teacher recommendation and data analysis to register. Students learn essential Algebra 1 Standards at a reduced pace and depth of knowledge. They will develop the essential algebraic concepts and skills necessary for further math study. NOTE: A calculator is required for this course.</a:t>
            </a:r>
            <a:endParaRPr lang="en-US" dirty="0"/>
          </a:p>
        </p:txBody>
      </p:sp>
      <p:pic>
        <p:nvPicPr>
          <p:cNvPr id="7" name="Picture 6" descr="A cat lying on a chair&#10;&#10;Description automatically generated with low confidence">
            <a:extLst>
              <a:ext uri="{FF2B5EF4-FFF2-40B4-BE49-F238E27FC236}">
                <a16:creationId xmlns:a16="http://schemas.microsoft.com/office/drawing/2014/main" id="{6445447F-F5AE-2636-1FCE-F3BC5356EC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94" r="6224" b="1"/>
          <a:stretch/>
        </p:blipFill>
        <p:spPr>
          <a:xfrm>
            <a:off x="114471" y="5296758"/>
            <a:ext cx="1276010" cy="1441321"/>
          </a:xfrm>
          <a:prstGeom prst="rect">
            <a:avLst/>
          </a:prstGeom>
          <a:effectLst>
            <a:outerShdw blurRad="406400" dist="317500" dir="5400000" sx="89000" sy="89000" rotWithShape="0">
              <a:prstClr val="black">
                <a:alpha val="15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79869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90</Words>
  <Application>Microsoft Macintosh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ALGEBRA 1 ESSENTIAL CONCEPTS (R)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ENTER COURSE NAME</dc:title>
  <dc:creator>Jackson Hein</dc:creator>
  <cp:lastModifiedBy>Jackson Hein</cp:lastModifiedBy>
  <cp:revision>2</cp:revision>
  <dcterms:created xsi:type="dcterms:W3CDTF">2020-12-22T21:44:53Z</dcterms:created>
  <dcterms:modified xsi:type="dcterms:W3CDTF">2023-02-14T16:18:45Z</dcterms:modified>
</cp:coreProperties>
</file>